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1" r:id="rId3"/>
    <p:sldId id="273" r:id="rId4"/>
    <p:sldId id="268" r:id="rId5"/>
    <p:sldId id="270" r:id="rId6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09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322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50C123D-5EBF-4D20-A1C8-A156882E272E}"/>
              </a:ext>
            </a:extLst>
          </p:cNvPr>
          <p:cNvSpPr txBox="1"/>
          <p:nvPr userDrawn="1"/>
        </p:nvSpPr>
        <p:spPr>
          <a:xfrm>
            <a:off x="9605662" y="6041362"/>
            <a:ext cx="2075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/>
              <a:t>인문학사지원팀</a:t>
            </a:r>
            <a:endParaRPr lang="en-US" altLang="ko-KR" dirty="0"/>
          </a:p>
          <a:p>
            <a:pPr algn="ctr"/>
            <a:r>
              <a:rPr lang="en-US" altLang="ko-KR" dirty="0"/>
              <a:t>02-300-1473</a:t>
            </a:r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B7E621-3DC6-474E-824C-01485C77F3CA}"/>
              </a:ext>
            </a:extLst>
          </p:cNvPr>
          <p:cNvSpPr txBox="1"/>
          <p:nvPr userDrawn="1"/>
        </p:nvSpPr>
        <p:spPr>
          <a:xfrm>
            <a:off x="9605662" y="6041362"/>
            <a:ext cx="2075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/>
              <a:t>인문학사지원팀</a:t>
            </a:r>
            <a:endParaRPr lang="en-US" altLang="ko-KR" dirty="0"/>
          </a:p>
          <a:p>
            <a:pPr algn="ctr"/>
            <a:r>
              <a:rPr lang="en-US" altLang="ko-KR" dirty="0"/>
              <a:t>02-300-1473</a:t>
            </a:r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5C14453-C775-4B8A-9210-CBB5345F37CD}"/>
              </a:ext>
            </a:extLst>
          </p:cNvPr>
          <p:cNvSpPr txBox="1"/>
          <p:nvPr userDrawn="1"/>
        </p:nvSpPr>
        <p:spPr>
          <a:xfrm>
            <a:off x="9605662" y="6041362"/>
            <a:ext cx="2075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/>
              <a:t>인문학사지원팀</a:t>
            </a:r>
            <a:endParaRPr lang="en-US" altLang="ko-KR" dirty="0"/>
          </a:p>
          <a:p>
            <a:pPr algn="ctr"/>
            <a:r>
              <a:rPr lang="en-US" altLang="ko-KR" dirty="0"/>
              <a:t>02-300-1473</a:t>
            </a:r>
            <a:endParaRPr lang="ko-KR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3047937-C74D-4DFA-9EF7-CC40D4FB9897}"/>
              </a:ext>
            </a:extLst>
          </p:cNvPr>
          <p:cNvSpPr txBox="1"/>
          <p:nvPr userDrawn="1"/>
        </p:nvSpPr>
        <p:spPr>
          <a:xfrm>
            <a:off x="9605662" y="6041362"/>
            <a:ext cx="2075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/>
              <a:t>인문학사지원팀</a:t>
            </a:r>
            <a:endParaRPr lang="en-US" altLang="ko-KR" dirty="0"/>
          </a:p>
          <a:p>
            <a:pPr algn="ctr"/>
            <a:r>
              <a:rPr lang="en-US" altLang="ko-KR" dirty="0"/>
              <a:t>02-300-1473</a:t>
            </a:r>
            <a:endParaRPr lang="ko-KR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인용문 있는 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82C029-7DEA-4805-91C2-BB1F8B1AC2DF}"/>
              </a:ext>
            </a:extLst>
          </p:cNvPr>
          <p:cNvSpPr txBox="1"/>
          <p:nvPr userDrawn="1"/>
        </p:nvSpPr>
        <p:spPr>
          <a:xfrm>
            <a:off x="9605662" y="6041362"/>
            <a:ext cx="2075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/>
              <a:t>인문학사지원팀</a:t>
            </a:r>
            <a:endParaRPr lang="en-US" altLang="ko-KR" dirty="0"/>
          </a:p>
          <a:p>
            <a:pPr algn="ctr"/>
            <a:r>
              <a:rPr lang="en-US" altLang="ko-KR" dirty="0"/>
              <a:t>02-300-1473</a:t>
            </a:r>
            <a:endParaRPr lang="ko-KR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참 또는 거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517EA42-40F3-476C-9E1E-007494D508CB}"/>
              </a:ext>
            </a:extLst>
          </p:cNvPr>
          <p:cNvSpPr txBox="1"/>
          <p:nvPr userDrawn="1"/>
        </p:nvSpPr>
        <p:spPr>
          <a:xfrm>
            <a:off x="9605662" y="6041362"/>
            <a:ext cx="2075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/>
              <a:t>인문학사지원팀</a:t>
            </a:r>
            <a:endParaRPr lang="en-US" altLang="ko-KR" dirty="0"/>
          </a:p>
          <a:p>
            <a:pPr algn="ctr"/>
            <a:r>
              <a:rPr lang="en-US" altLang="ko-KR" dirty="0"/>
              <a:t>02-300-1473</a:t>
            </a:r>
            <a:endParaRPr lang="ko-KR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F9C3B1-2235-48F6-AB5A-234A9EE08DED}"/>
              </a:ext>
            </a:extLst>
          </p:cNvPr>
          <p:cNvSpPr txBox="1"/>
          <p:nvPr userDrawn="1"/>
        </p:nvSpPr>
        <p:spPr>
          <a:xfrm>
            <a:off x="9605662" y="6041362"/>
            <a:ext cx="2075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/>
              <a:t>인문학사지원팀</a:t>
            </a:r>
            <a:endParaRPr lang="en-US" altLang="ko-KR" dirty="0"/>
          </a:p>
          <a:p>
            <a:pPr algn="ctr"/>
            <a:r>
              <a:rPr lang="en-US" altLang="ko-KR" dirty="0"/>
              <a:t>02-300-1473</a:t>
            </a:r>
            <a:endParaRPr lang="ko-KR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E9CCA3-A5A7-4CC0-8A31-5C600EE13D55}"/>
              </a:ext>
            </a:extLst>
          </p:cNvPr>
          <p:cNvSpPr txBox="1"/>
          <p:nvPr userDrawn="1"/>
        </p:nvSpPr>
        <p:spPr>
          <a:xfrm>
            <a:off x="9605662" y="6041362"/>
            <a:ext cx="2075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/>
              <a:t>인문학사지원팀</a:t>
            </a:r>
            <a:endParaRPr lang="en-US" altLang="ko-KR" dirty="0"/>
          </a:p>
          <a:p>
            <a:pPr algn="ctr"/>
            <a:r>
              <a:rPr lang="en-US" altLang="ko-KR" dirty="0"/>
              <a:t>02-300-1473</a:t>
            </a:r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EBACAC-79DC-4F8C-AB00-606BF062811A}"/>
              </a:ext>
            </a:extLst>
          </p:cNvPr>
          <p:cNvSpPr txBox="1"/>
          <p:nvPr userDrawn="1"/>
        </p:nvSpPr>
        <p:spPr>
          <a:xfrm>
            <a:off x="9605662" y="6041362"/>
            <a:ext cx="2075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/>
              <a:t>인문학사지원팀</a:t>
            </a:r>
            <a:endParaRPr lang="en-US" altLang="ko-KR" dirty="0"/>
          </a:p>
          <a:p>
            <a:pPr algn="ctr"/>
            <a:r>
              <a:rPr lang="en-US" altLang="ko-KR" dirty="0"/>
              <a:t>02-300-1473</a:t>
            </a:r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75467B5-6321-4F53-A739-71A518A36EF5}"/>
              </a:ext>
            </a:extLst>
          </p:cNvPr>
          <p:cNvSpPr txBox="1"/>
          <p:nvPr userDrawn="1"/>
        </p:nvSpPr>
        <p:spPr>
          <a:xfrm>
            <a:off x="9605662" y="6041362"/>
            <a:ext cx="2075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/>
              <a:t>인문학사지원팀</a:t>
            </a:r>
            <a:endParaRPr lang="en-US" altLang="ko-KR" dirty="0"/>
          </a:p>
          <a:p>
            <a:pPr algn="ctr"/>
            <a:r>
              <a:rPr lang="en-US" altLang="ko-KR" dirty="0"/>
              <a:t>02-300-1473</a:t>
            </a:r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6959CF9-6590-4014-9A14-9151DDD3E7CD}"/>
              </a:ext>
            </a:extLst>
          </p:cNvPr>
          <p:cNvSpPr txBox="1"/>
          <p:nvPr userDrawn="1"/>
        </p:nvSpPr>
        <p:spPr>
          <a:xfrm>
            <a:off x="9605662" y="6041362"/>
            <a:ext cx="2075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/>
              <a:t>인문학사지원팀</a:t>
            </a:r>
            <a:endParaRPr lang="en-US" altLang="ko-KR" dirty="0"/>
          </a:p>
          <a:p>
            <a:pPr algn="ctr"/>
            <a:r>
              <a:rPr lang="en-US" altLang="ko-KR" dirty="0"/>
              <a:t>02-300-1473</a:t>
            </a:r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452D4BB-93DA-4F2F-8149-B964B89A6378}"/>
              </a:ext>
            </a:extLst>
          </p:cNvPr>
          <p:cNvSpPr txBox="1"/>
          <p:nvPr userDrawn="1"/>
        </p:nvSpPr>
        <p:spPr>
          <a:xfrm>
            <a:off x="9605662" y="6041362"/>
            <a:ext cx="2075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/>
              <a:t>인문학사지원팀</a:t>
            </a:r>
            <a:endParaRPr lang="en-US" altLang="ko-KR" dirty="0"/>
          </a:p>
          <a:p>
            <a:pPr algn="ctr"/>
            <a:r>
              <a:rPr lang="en-US" altLang="ko-KR" dirty="0"/>
              <a:t>02-300-1473</a:t>
            </a:r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D034B1-0F71-49EA-AB6E-0185B263C011}"/>
              </a:ext>
            </a:extLst>
          </p:cNvPr>
          <p:cNvSpPr txBox="1"/>
          <p:nvPr userDrawn="1"/>
        </p:nvSpPr>
        <p:spPr>
          <a:xfrm>
            <a:off x="9605662" y="6041362"/>
            <a:ext cx="2075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/>
              <a:t>인문학사지원팀</a:t>
            </a:r>
            <a:endParaRPr lang="en-US" altLang="ko-KR" dirty="0"/>
          </a:p>
          <a:p>
            <a:pPr algn="ctr"/>
            <a:r>
              <a:rPr lang="en-US" altLang="ko-KR" dirty="0"/>
              <a:t>02-300-1473</a:t>
            </a:r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8AC6BF-8B9C-49B5-88AC-EE9207901CC5}"/>
              </a:ext>
            </a:extLst>
          </p:cNvPr>
          <p:cNvSpPr txBox="1"/>
          <p:nvPr userDrawn="1"/>
        </p:nvSpPr>
        <p:spPr>
          <a:xfrm>
            <a:off x="9605662" y="6041362"/>
            <a:ext cx="2075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/>
              <a:t>인문학사지원팀</a:t>
            </a:r>
            <a:endParaRPr lang="en-US" altLang="ko-KR" dirty="0"/>
          </a:p>
          <a:p>
            <a:pPr algn="ctr"/>
            <a:r>
              <a:rPr lang="en-US" altLang="ko-KR" dirty="0"/>
              <a:t>02-300-1473</a:t>
            </a:r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FA1C4C-7B63-4D0B-9F40-339523E58FB0}"/>
              </a:ext>
            </a:extLst>
          </p:cNvPr>
          <p:cNvSpPr txBox="1"/>
          <p:nvPr userDrawn="1"/>
        </p:nvSpPr>
        <p:spPr>
          <a:xfrm>
            <a:off x="9605662" y="6041362"/>
            <a:ext cx="2075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/>
              <a:t>인문학사지원팀</a:t>
            </a:r>
            <a:endParaRPr lang="en-US" altLang="ko-KR" dirty="0"/>
          </a:p>
          <a:p>
            <a:pPr algn="ctr"/>
            <a:r>
              <a:rPr lang="en-US" altLang="ko-KR" dirty="0"/>
              <a:t>02-300-1473</a:t>
            </a:r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6/24/2025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A846A66-01BA-4ACC-B2CA-6CFF85748C1D}"/>
              </a:ext>
            </a:extLst>
          </p:cNvPr>
          <p:cNvSpPr txBox="1"/>
          <p:nvPr userDrawn="1"/>
        </p:nvSpPr>
        <p:spPr>
          <a:xfrm>
            <a:off x="9605662" y="6041362"/>
            <a:ext cx="2075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/>
              <a:t>인문학사지원팀</a:t>
            </a:r>
            <a:endParaRPr lang="en-US" altLang="ko-KR" dirty="0"/>
          </a:p>
          <a:p>
            <a:pPr algn="ctr"/>
            <a:r>
              <a:rPr lang="en-US" altLang="ko-KR" dirty="0"/>
              <a:t>02-300-1473</a:t>
            </a:r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16423" y="0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ko-KR" altLang="en-US" dirty="0"/>
            </a:p>
          </p:txBody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197C41D-D894-4A48-8E79-2EB5ADA306F5}"/>
              </a:ext>
            </a:extLst>
          </p:cNvPr>
          <p:cNvSpPr txBox="1"/>
          <p:nvPr userDrawn="1"/>
        </p:nvSpPr>
        <p:spPr>
          <a:xfrm>
            <a:off x="9605662" y="6041362"/>
            <a:ext cx="2075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/>
              <a:t>인문학사지원팀</a:t>
            </a:r>
            <a:endParaRPr lang="en-US" altLang="ko-KR" dirty="0"/>
          </a:p>
          <a:p>
            <a:pPr algn="ctr"/>
            <a:r>
              <a:rPr lang="en-US" altLang="ko-KR" dirty="0"/>
              <a:t>02-300-1473</a:t>
            </a:r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1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calendar.google.com/calenda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ju.ac.kr/mjukr/257/subview.do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4C54885-0557-412A-8254-271D2CC014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6" y="771787"/>
            <a:ext cx="9012727" cy="3279049"/>
          </a:xfrm>
        </p:spPr>
        <p:txBody>
          <a:bodyPr/>
          <a:lstStyle/>
          <a:p>
            <a:pPr algn="ctr"/>
            <a:r>
              <a:rPr lang="ko-KR" altLang="en-US" dirty="0"/>
              <a:t>학사지원팀 학사업무 </a:t>
            </a:r>
            <a:br>
              <a:rPr lang="en-US" altLang="ko-KR" dirty="0"/>
            </a:br>
            <a:r>
              <a:rPr lang="ko-KR" altLang="en-US" dirty="0"/>
              <a:t>각종 일정마감</a:t>
            </a:r>
            <a:br>
              <a:rPr lang="en-US" altLang="ko-KR" dirty="0"/>
            </a:br>
            <a:r>
              <a:rPr lang="ko-KR" altLang="en-US" dirty="0"/>
              <a:t>및 신청기간 안내 알림</a:t>
            </a:r>
            <a:br>
              <a:rPr lang="en-US" altLang="ko-KR" dirty="0"/>
            </a:br>
            <a:r>
              <a:rPr lang="ko-KR" altLang="en-US" dirty="0">
                <a:solidFill>
                  <a:srgbClr val="FF0000"/>
                </a:solidFill>
              </a:rPr>
              <a:t>캘린더 구독 신청 안내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724A0D7-B06D-4A97-A0F9-A431ECD3AD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>
                <a:hlinkClick r:id="rId2"/>
              </a:rPr>
              <a:t>https://calendar.google.com/calendar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7350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8BE0B6-C3A5-4828-9369-8CD62CA86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구글 캘린더 화면</a:t>
            </a:r>
          </a:p>
        </p:txBody>
      </p:sp>
      <p:pic>
        <p:nvPicPr>
          <p:cNvPr id="4" name="내용 개체 틀 3">
            <a:extLst>
              <a:ext uri="{FF2B5EF4-FFF2-40B4-BE49-F238E27FC236}">
                <a16:creationId xmlns:a16="http://schemas.microsoft.com/office/drawing/2014/main" id="{5BD25BE8-9E30-415A-A757-EDAE4CFFEE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4" y="2081402"/>
            <a:ext cx="10229669" cy="4453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149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70D84CC-6CDB-466D-B444-559E6DEDF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다른캘린더</a:t>
            </a:r>
            <a:r>
              <a:rPr lang="ko-KR" altLang="en-US" dirty="0"/>
              <a:t> </a:t>
            </a:r>
            <a:r>
              <a:rPr lang="en-US" altLang="ko-KR" dirty="0"/>
              <a:t>“+” </a:t>
            </a:r>
            <a:r>
              <a:rPr lang="ko-KR" altLang="en-US" dirty="0"/>
              <a:t>버튼 클릭 </a:t>
            </a:r>
            <a:r>
              <a:rPr lang="en-US" altLang="ko-KR" dirty="0"/>
              <a:t>-&gt; URL</a:t>
            </a:r>
            <a:r>
              <a:rPr lang="ko-KR" altLang="en-US" dirty="0"/>
              <a:t>로 추가</a:t>
            </a:r>
          </a:p>
        </p:txBody>
      </p:sp>
      <p:pic>
        <p:nvPicPr>
          <p:cNvPr id="4" name="내용 개체 틀 3">
            <a:extLst>
              <a:ext uri="{FF2B5EF4-FFF2-40B4-BE49-F238E27FC236}">
                <a16:creationId xmlns:a16="http://schemas.microsoft.com/office/drawing/2014/main" id="{BFA2EFE1-8825-439F-A947-BE4ABBCE10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7255" y="2135422"/>
            <a:ext cx="7887296" cy="3881437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66763287-6A68-4EEE-AF5C-799486ED62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8790" y="5837137"/>
            <a:ext cx="246286" cy="179722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3114250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2025-06-04 17 01 42 (4)">
            <a:extLst>
              <a:ext uri="{FF2B5EF4-FFF2-40B4-BE49-F238E27FC236}">
                <a16:creationId xmlns:a16="http://schemas.microsoft.com/office/drawing/2014/main" id="{ED4A1C1D-904C-4F92-A826-ABF8E614646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8730" y="2273680"/>
            <a:ext cx="9525728" cy="3603246"/>
          </a:xfrm>
          <a:prstGeom prst="rect">
            <a:avLst/>
          </a:prstGeom>
        </p:spPr>
      </p:pic>
      <p:sp>
        <p:nvSpPr>
          <p:cNvPr id="4" name="직사각형 3">
            <a:extLst>
              <a:ext uri="{FF2B5EF4-FFF2-40B4-BE49-F238E27FC236}">
                <a16:creationId xmlns:a16="http://schemas.microsoft.com/office/drawing/2014/main" id="{5E899ADC-78BC-4C3C-A690-A5EE0B457E1E}"/>
              </a:ext>
            </a:extLst>
          </p:cNvPr>
          <p:cNvSpPr/>
          <p:nvPr/>
        </p:nvSpPr>
        <p:spPr>
          <a:xfrm>
            <a:off x="3702778" y="2521329"/>
            <a:ext cx="6940492" cy="4949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C649B0F-4BB4-4B6A-9E24-F9DF581C6B25}"/>
              </a:ext>
            </a:extLst>
          </p:cNvPr>
          <p:cNvSpPr txBox="1"/>
          <p:nvPr/>
        </p:nvSpPr>
        <p:spPr>
          <a:xfrm>
            <a:off x="1396330" y="324989"/>
            <a:ext cx="775981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/>
              <a:t>공유받는자</a:t>
            </a:r>
            <a:r>
              <a:rPr lang="ko-KR" altLang="en-US" dirty="0"/>
              <a:t> </a:t>
            </a:r>
            <a:r>
              <a:rPr lang="en-US" altLang="ko-KR" dirty="0"/>
              <a:t>-&gt; </a:t>
            </a:r>
            <a:r>
              <a:rPr lang="ko-KR" altLang="en-US" dirty="0"/>
              <a:t>캘린더 구독 </a:t>
            </a:r>
            <a:r>
              <a:rPr lang="en-US" altLang="ko-KR" dirty="0" err="1"/>
              <a:t>url</a:t>
            </a:r>
            <a:r>
              <a:rPr lang="ko-KR" altLang="en-US" dirty="0"/>
              <a:t>로 추가에 붙여넣기 </a:t>
            </a:r>
            <a:r>
              <a:rPr lang="en-US" altLang="ko-KR" dirty="0"/>
              <a:t>: </a:t>
            </a:r>
            <a:r>
              <a:rPr lang="ko-KR" altLang="en-US" dirty="0"/>
              <a:t>아래 주소 </a:t>
            </a:r>
            <a:r>
              <a:rPr lang="en-US" altLang="ko-KR" dirty="0"/>
              <a:t>[</a:t>
            </a:r>
            <a:r>
              <a:rPr lang="ko-KR" altLang="en-US" dirty="0" err="1"/>
              <a:t>학생용</a:t>
            </a:r>
            <a:r>
              <a:rPr lang="en-US" altLang="ko-KR"/>
              <a:t>]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>
                <a:solidFill>
                  <a:srgbClr val="FF0000"/>
                </a:solidFill>
              </a:rPr>
              <a:t>https://calendar.google.com/calendar/ical/c_1d4ca5f7bf902a133fde72f3a0f070a80019aaf9631126feaaa839389169460a%40group.calendar.google.com/public/basic.ics</a:t>
            </a:r>
            <a:endParaRPr lang="ko-KR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169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37D86F6-A022-46D3-B36D-18245CEA0DDA}"/>
              </a:ext>
            </a:extLst>
          </p:cNvPr>
          <p:cNvSpPr txBox="1"/>
          <p:nvPr/>
        </p:nvSpPr>
        <p:spPr>
          <a:xfrm>
            <a:off x="1006679" y="1417738"/>
            <a:ext cx="892588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학사지원팀에서 캘린더</a:t>
            </a:r>
            <a:r>
              <a:rPr lang="en-US" altLang="ko-KR" b="1" dirty="0">
                <a:solidFill>
                  <a:srgbClr val="FF0000"/>
                </a:solidFill>
              </a:rPr>
              <a:t>(</a:t>
            </a:r>
            <a:r>
              <a:rPr lang="ko-KR" altLang="en-US" b="1" dirty="0">
                <a:solidFill>
                  <a:srgbClr val="FF0000"/>
                </a:solidFill>
              </a:rPr>
              <a:t>복수전공신청기간</a:t>
            </a:r>
            <a:r>
              <a:rPr lang="en-US" altLang="ko-KR" b="1" dirty="0">
                <a:solidFill>
                  <a:srgbClr val="FF0000"/>
                </a:solidFill>
              </a:rPr>
              <a:t>/ </a:t>
            </a:r>
            <a:r>
              <a:rPr lang="ko-KR" altLang="en-US" b="1" dirty="0">
                <a:solidFill>
                  <a:srgbClr val="FF0000"/>
                </a:solidFill>
              </a:rPr>
              <a:t>포트폴리오 업로드 </a:t>
            </a:r>
            <a:r>
              <a:rPr lang="ko-KR" altLang="en-US" b="1" dirty="0" err="1">
                <a:solidFill>
                  <a:srgbClr val="FF0000"/>
                </a:solidFill>
              </a:rPr>
              <a:t>기간등</a:t>
            </a:r>
            <a:r>
              <a:rPr lang="ko-KR" altLang="en-US" b="1" dirty="0">
                <a:solidFill>
                  <a:srgbClr val="FF0000"/>
                </a:solidFill>
              </a:rPr>
              <a:t> 공유</a:t>
            </a:r>
            <a:r>
              <a:rPr lang="en-US" altLang="ko-KR" dirty="0"/>
              <a:t>)</a:t>
            </a:r>
            <a:r>
              <a:rPr lang="ko-KR" altLang="en-US" dirty="0"/>
              <a:t>을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입력하면  </a:t>
            </a:r>
            <a:endParaRPr lang="en-US" altLang="ko-KR" dirty="0"/>
          </a:p>
          <a:p>
            <a:endParaRPr lang="en-US" altLang="ko-KR" dirty="0"/>
          </a:p>
          <a:p>
            <a:endParaRPr lang="en-US" altLang="ko-KR" dirty="0">
              <a:solidFill>
                <a:srgbClr val="0070C0"/>
              </a:solidFill>
            </a:endParaRPr>
          </a:p>
          <a:p>
            <a:r>
              <a:rPr lang="ko-KR" altLang="en-US" dirty="0">
                <a:solidFill>
                  <a:srgbClr val="0070C0"/>
                </a:solidFill>
              </a:rPr>
              <a:t>    </a:t>
            </a:r>
            <a:r>
              <a:rPr lang="ko-KR" altLang="en-US" b="1" dirty="0">
                <a:solidFill>
                  <a:srgbClr val="0070C0"/>
                </a:solidFill>
              </a:rPr>
              <a:t>캘린더구독</a:t>
            </a:r>
            <a:r>
              <a:rPr lang="en-US" altLang="ko-KR" b="1" dirty="0">
                <a:solidFill>
                  <a:srgbClr val="0070C0"/>
                </a:solidFill>
              </a:rPr>
              <a:t>( URL</a:t>
            </a:r>
            <a:r>
              <a:rPr lang="ko-KR" altLang="en-US" b="1" dirty="0">
                <a:solidFill>
                  <a:srgbClr val="0070C0"/>
                </a:solidFill>
              </a:rPr>
              <a:t>로 붙여넣기</a:t>
            </a:r>
            <a:r>
              <a:rPr lang="en-US" altLang="ko-KR" b="1" dirty="0">
                <a:solidFill>
                  <a:srgbClr val="0070C0"/>
                </a:solidFill>
              </a:rPr>
              <a:t>)</a:t>
            </a:r>
            <a:r>
              <a:rPr lang="ko-KR" altLang="en-US" b="1" dirty="0">
                <a:solidFill>
                  <a:srgbClr val="0070C0"/>
                </a:solidFill>
              </a:rPr>
              <a:t>을 한 학생 캘린더의 추가 입력 내용 및 변경내용을</a:t>
            </a:r>
            <a:endParaRPr lang="en-US" altLang="ko-KR" b="1" dirty="0">
              <a:solidFill>
                <a:srgbClr val="0070C0"/>
              </a:solidFill>
            </a:endParaRPr>
          </a:p>
          <a:p>
            <a:endParaRPr lang="en-US" altLang="ko-KR" b="1" dirty="0">
              <a:solidFill>
                <a:srgbClr val="0070C0"/>
              </a:solidFill>
            </a:endParaRPr>
          </a:p>
          <a:p>
            <a:r>
              <a:rPr lang="ko-KR" altLang="en-US" b="1" dirty="0">
                <a:solidFill>
                  <a:srgbClr val="0070C0"/>
                </a:solidFill>
              </a:rPr>
              <a:t> 자신의 캘린더에서 실시간으로 확인이 가능함</a:t>
            </a:r>
            <a:endParaRPr lang="en-US" altLang="ko-KR" b="1" dirty="0">
              <a:solidFill>
                <a:srgbClr val="0070C0"/>
              </a:solidFill>
            </a:endParaRPr>
          </a:p>
          <a:p>
            <a:endParaRPr lang="en-US" altLang="ko-KR" dirty="0"/>
          </a:p>
          <a:p>
            <a:endParaRPr lang="en-US" altLang="ko-KR" dirty="0"/>
          </a:p>
          <a:p>
            <a:pPr marL="285750" indent="-285750">
              <a:buFont typeface="Symbol" panose="05050102010706020507" pitchFamily="18" charset="2"/>
              <a:buChar char="Þ"/>
            </a:pPr>
            <a:r>
              <a:rPr lang="ko-KR" altLang="en-US" b="1" dirty="0">
                <a:solidFill>
                  <a:srgbClr val="1109A7"/>
                </a:solidFill>
              </a:rPr>
              <a:t>학사 공지사항의 공지일정을 기준으로 </a:t>
            </a:r>
            <a:r>
              <a:rPr lang="ko-KR" altLang="en-US" b="1" dirty="0" err="1">
                <a:solidFill>
                  <a:srgbClr val="1109A7"/>
                </a:solidFill>
              </a:rPr>
              <a:t>입력되오며</a:t>
            </a:r>
            <a:r>
              <a:rPr lang="ko-KR" altLang="en-US" b="1" dirty="0">
                <a:solidFill>
                  <a:srgbClr val="1109A7"/>
                </a:solidFill>
              </a:rPr>
              <a:t> 캘린더 일정은 참고용으로 </a:t>
            </a:r>
            <a:endParaRPr lang="en-US" altLang="ko-KR" b="1" dirty="0">
              <a:solidFill>
                <a:srgbClr val="1109A7"/>
              </a:solidFill>
            </a:endParaRPr>
          </a:p>
          <a:p>
            <a:endParaRPr lang="en-US" altLang="ko-KR" b="1" dirty="0">
              <a:solidFill>
                <a:srgbClr val="1109A7"/>
              </a:solidFill>
            </a:endParaRPr>
          </a:p>
          <a:p>
            <a:r>
              <a:rPr lang="ko-KR" altLang="en-US" b="1" dirty="0">
                <a:solidFill>
                  <a:srgbClr val="1109A7"/>
                </a:solidFill>
              </a:rPr>
              <a:t>사용하시고</a:t>
            </a:r>
            <a:endParaRPr lang="en-US" altLang="ko-KR" b="1" dirty="0">
              <a:solidFill>
                <a:srgbClr val="1109A7"/>
              </a:solidFill>
            </a:endParaRPr>
          </a:p>
          <a:p>
            <a:endParaRPr lang="en-US" altLang="ko-KR" b="1" dirty="0">
              <a:solidFill>
                <a:srgbClr val="1109A7"/>
              </a:solidFill>
            </a:endParaRPr>
          </a:p>
          <a:p>
            <a:r>
              <a:rPr lang="ko-KR" altLang="en-US" b="1" dirty="0">
                <a:solidFill>
                  <a:srgbClr val="1109A7"/>
                </a:solidFill>
              </a:rPr>
              <a:t> 중요한 학사일정의 경우 </a:t>
            </a:r>
            <a:r>
              <a:rPr lang="ko-KR" altLang="en-US" b="1" dirty="0">
                <a:solidFill>
                  <a:srgbClr val="FF0000"/>
                </a:solidFill>
              </a:rPr>
              <a:t>반드시 학사공지사항의 일정을</a:t>
            </a:r>
            <a:r>
              <a:rPr lang="en-US" altLang="ko-KR" b="1" dirty="0">
                <a:solidFill>
                  <a:srgbClr val="FF0000"/>
                </a:solidFill>
              </a:rPr>
              <a:t> </a:t>
            </a:r>
            <a:r>
              <a:rPr lang="ko-KR" altLang="en-US" b="1" dirty="0">
                <a:solidFill>
                  <a:srgbClr val="FF0000"/>
                </a:solidFill>
              </a:rPr>
              <a:t>필히 확인 </a:t>
            </a:r>
            <a:r>
              <a:rPr lang="ko-KR" altLang="en-US" b="1" dirty="0">
                <a:solidFill>
                  <a:srgbClr val="1109A7"/>
                </a:solidFill>
              </a:rPr>
              <a:t>요망</a:t>
            </a:r>
            <a:endParaRPr lang="en-US" altLang="ko-KR" b="1" dirty="0">
              <a:solidFill>
                <a:srgbClr val="1109A7"/>
              </a:solidFill>
            </a:endParaRPr>
          </a:p>
          <a:p>
            <a:endParaRPr lang="en-US" altLang="ko-KR" b="1" dirty="0">
              <a:solidFill>
                <a:srgbClr val="1109A7"/>
              </a:solidFill>
            </a:endParaRPr>
          </a:p>
          <a:p>
            <a:r>
              <a:rPr lang="en-US" altLang="ko-KR" b="1" dirty="0">
                <a:solidFill>
                  <a:srgbClr val="1109A7"/>
                </a:solidFill>
                <a:hlinkClick r:id="rId2"/>
              </a:rPr>
              <a:t>https://www.mju.ac.kr/mjukr/257/subview.do</a:t>
            </a:r>
            <a:r>
              <a:rPr lang="en-US" altLang="ko-KR" b="1" dirty="0">
                <a:solidFill>
                  <a:srgbClr val="1109A7"/>
                </a:solidFill>
              </a:rPr>
              <a:t>     &lt;- ctrl  </a:t>
            </a:r>
            <a:r>
              <a:rPr lang="ko-KR" altLang="en-US" b="1" dirty="0">
                <a:solidFill>
                  <a:srgbClr val="1109A7"/>
                </a:solidFill>
              </a:rPr>
              <a:t>키 누르고 클릭</a:t>
            </a:r>
          </a:p>
        </p:txBody>
      </p:sp>
      <p:sp>
        <p:nvSpPr>
          <p:cNvPr id="3" name="화살표: 오른쪽 2">
            <a:extLst>
              <a:ext uri="{FF2B5EF4-FFF2-40B4-BE49-F238E27FC236}">
                <a16:creationId xmlns:a16="http://schemas.microsoft.com/office/drawing/2014/main" id="{39EC76FF-90BE-4580-A46C-602464D37E24}"/>
              </a:ext>
            </a:extLst>
          </p:cNvPr>
          <p:cNvSpPr/>
          <p:nvPr/>
        </p:nvSpPr>
        <p:spPr>
          <a:xfrm>
            <a:off x="2667699" y="1996580"/>
            <a:ext cx="1895912" cy="3020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7416953"/>
      </p:ext>
    </p:extLst>
  </p:cSld>
  <p:clrMapOvr>
    <a:masterClrMapping/>
  </p:clrMapOvr>
</p:sld>
</file>

<file path=ppt/theme/theme1.xml><?xml version="1.0" encoding="utf-8"?>
<a:theme xmlns:a="http://schemas.openxmlformats.org/drawingml/2006/main" name="패싯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101</TotalTime>
  <Words>153</Words>
  <Application>Microsoft Office PowerPoint</Application>
  <PresentationFormat>와이드스크린</PresentationFormat>
  <Paragraphs>24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2" baseType="lpstr">
      <vt:lpstr>HY그래픽M</vt:lpstr>
      <vt:lpstr>맑은 고딕</vt:lpstr>
      <vt:lpstr>Arial</vt:lpstr>
      <vt:lpstr>Symbol</vt:lpstr>
      <vt:lpstr>Trebuchet MS</vt:lpstr>
      <vt:lpstr>Wingdings 3</vt:lpstr>
      <vt:lpstr>패싯</vt:lpstr>
      <vt:lpstr>학사지원팀 학사업무  각종 일정마감 및 신청기간 안내 알림 캘린더 구독 신청 안내</vt:lpstr>
      <vt:lpstr>구글 캘린더 화면</vt:lpstr>
      <vt:lpstr>다른캘린더 “+” 버튼 클릭 -&gt; URL로 추가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구글캘린더에 학사력 불러오기</dc:title>
  <dc:creator>user</dc:creator>
  <cp:lastModifiedBy>user</cp:lastModifiedBy>
  <cp:revision>45</cp:revision>
  <cp:lastPrinted>2025-06-24T02:33:05Z</cp:lastPrinted>
  <dcterms:created xsi:type="dcterms:W3CDTF">2024-08-29T05:48:57Z</dcterms:created>
  <dcterms:modified xsi:type="dcterms:W3CDTF">2025-06-24T05:00:19Z</dcterms:modified>
</cp:coreProperties>
</file>